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76" r:id="rId9"/>
    <p:sldId id="277" r:id="rId10"/>
    <p:sldId id="278" r:id="rId11"/>
    <p:sldId id="270" r:id="rId12"/>
    <p:sldId id="271" r:id="rId13"/>
    <p:sldId id="274" r:id="rId14"/>
    <p:sldId id="272" r:id="rId15"/>
    <p:sldId id="273" r:id="rId16"/>
    <p:sldId id="279" r:id="rId17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3694" autoAdjust="0"/>
    <p:restoredTop sz="86443" autoAdjust="0"/>
  </p:normalViewPr>
  <p:slideViewPr>
    <p:cSldViewPr>
      <p:cViewPr>
        <p:scale>
          <a:sx n="120" d="100"/>
          <a:sy n="120" d="100"/>
        </p:scale>
        <p:origin x="288" y="17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25.02.2015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96344"/>
            <a:ext cx="9144000" cy="2420888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/>
              <a:t>Проект </a:t>
            </a:r>
            <a:r>
              <a:rPr lang="ru-RU" sz="7200" dirty="0" err="1" smtClean="0"/>
              <a:t>модер</a:t>
            </a:r>
            <a:r>
              <a:rPr lang="uk-UA" sz="7200" dirty="0" err="1" smtClean="0"/>
              <a:t>нізації</a:t>
            </a:r>
            <a:r>
              <a:rPr lang="uk-UA" sz="7200" dirty="0" smtClean="0"/>
              <a:t/>
            </a:r>
            <a:br>
              <a:rPr lang="uk-UA" sz="7200" dirty="0" smtClean="0"/>
            </a:br>
            <a:r>
              <a:rPr lang="uk-UA" sz="7200" dirty="0" smtClean="0"/>
              <a:t>шкільного спортмайданчика</a:t>
            </a:r>
            <a:br>
              <a:rPr lang="uk-UA" sz="7200" dirty="0" smtClean="0"/>
            </a:br>
            <a:r>
              <a:rPr lang="uk-UA" sz="7200" dirty="0" smtClean="0"/>
              <a:t>ХЗОШ </a:t>
            </a:r>
            <a:r>
              <a:rPr lang="uk-UA" sz="7200" dirty="0" smtClean="0"/>
              <a:t>№57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84568" y="3645024"/>
            <a:ext cx="7854696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35571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 advTm="5610">
        <p14:reveal/>
      </p:transition>
    </mc:Choice>
    <mc:Fallback>
      <p:transition spd="slow" advTm="56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8000" dirty="0" smtClean="0"/>
              <a:t>Мета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800" dirty="0" err="1" smtClean="0"/>
              <a:t>Удосконалити</a:t>
            </a:r>
            <a:r>
              <a:rPr lang="ru-RU" sz="4800" dirty="0" smtClean="0"/>
              <a:t> та </a:t>
            </a:r>
            <a:r>
              <a:rPr lang="ru-RU" sz="4800" dirty="0" err="1" smtClean="0"/>
              <a:t>реконструювати</a:t>
            </a:r>
            <a:r>
              <a:rPr lang="ru-RU" sz="4800" dirty="0" smtClean="0"/>
              <a:t> </a:t>
            </a:r>
            <a:r>
              <a:rPr lang="ru-RU" sz="4800" dirty="0" err="1" smtClean="0"/>
              <a:t>спортмайданчик</a:t>
            </a:r>
            <a:r>
              <a:rPr lang="ru-RU" sz="4800" dirty="0" smtClean="0"/>
              <a:t> </a:t>
            </a:r>
            <a:r>
              <a:rPr lang="ru-RU" sz="4800" dirty="0"/>
              <a:t>при </a:t>
            </a:r>
            <a:r>
              <a:rPr lang="ru-RU" sz="4800" dirty="0" err="1"/>
              <a:t>мінімальних</a:t>
            </a:r>
            <a:r>
              <a:rPr lang="ru-RU" sz="4800" dirty="0"/>
              <a:t> </a:t>
            </a:r>
            <a:r>
              <a:rPr lang="ru-RU" sz="4800" dirty="0" err="1" smtClean="0"/>
              <a:t>витратах</a:t>
            </a:r>
            <a:r>
              <a:rPr lang="ru-RU" sz="4800" dirty="0" smtClean="0"/>
              <a:t>, </a:t>
            </a:r>
            <a:r>
              <a:rPr lang="ru-RU" sz="4800" dirty="0" err="1"/>
              <a:t>враховуючи</a:t>
            </a:r>
            <a:r>
              <a:rPr lang="ru-RU" sz="4800" dirty="0"/>
              <a:t> </a:t>
            </a:r>
            <a:r>
              <a:rPr lang="ru-RU" sz="4800" dirty="0" err="1"/>
              <a:t>існуючу</a:t>
            </a:r>
            <a:r>
              <a:rPr lang="ru-RU" sz="4800" dirty="0"/>
              <a:t> </a:t>
            </a:r>
            <a:r>
              <a:rPr lang="ru-RU" sz="4800" dirty="0" err="1"/>
              <a:t>матеріальну</a:t>
            </a:r>
            <a:r>
              <a:rPr lang="ru-RU" sz="4800" dirty="0"/>
              <a:t> </a:t>
            </a:r>
            <a:r>
              <a:rPr lang="ru-RU" sz="4800" dirty="0" smtClean="0"/>
              <a:t>базу</a:t>
            </a:r>
            <a:r>
              <a:rPr lang="uk-UA" sz="4800" dirty="0" smtClean="0"/>
              <a:t>.</a:t>
            </a:r>
            <a:endParaRPr lang="uk-UA" sz="4800" dirty="0"/>
          </a:p>
        </p:txBody>
      </p:sp>
    </p:spTree>
    <p:extLst>
      <p:ext uri="{BB962C8B-B14F-4D97-AF65-F5344CB8AC3E}">
        <p14:creationId xmlns="" xmlns:p14="http://schemas.microsoft.com/office/powerpoint/2010/main" val="3003912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9360">
        <p:split orient="vert"/>
      </p:transition>
    </mc:Choice>
    <mc:Fallback>
      <p:transition spd="slow" advTm="936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8000" dirty="0" err="1" smtClean="0"/>
              <a:t>Позіционування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/>
              <a:t>Спортмайданчик</a:t>
            </a:r>
            <a:r>
              <a:rPr lang="ru-RU" sz="5400" dirty="0"/>
              <a:t> </a:t>
            </a:r>
            <a:r>
              <a:rPr lang="ru-RU" sz="5400" dirty="0" smtClean="0"/>
              <a:t>ХЗОШ</a:t>
            </a:r>
            <a:r>
              <a:rPr lang="ru-RU" sz="5400" dirty="0" smtClean="0"/>
              <a:t> </a:t>
            </a:r>
            <a:r>
              <a:rPr lang="ru-RU" sz="5400" dirty="0" smtClean="0"/>
              <a:t>№57 </a:t>
            </a:r>
            <a:r>
              <a:rPr lang="ru-RU" sz="5400" dirty="0" err="1" smtClean="0"/>
              <a:t>представляє</a:t>
            </a:r>
            <a:r>
              <a:rPr lang="ru-RU" sz="5400" dirty="0" smtClean="0"/>
              <a:t> </a:t>
            </a:r>
            <a:r>
              <a:rPr lang="ru-RU" sz="5400" dirty="0"/>
              <a:t>собою </a:t>
            </a:r>
            <a:r>
              <a:rPr lang="uk-UA" sz="5400" dirty="0" smtClean="0"/>
              <a:t>місце</a:t>
            </a:r>
            <a:r>
              <a:rPr lang="ru-RU" sz="5400" dirty="0" smtClean="0"/>
              <a:t> для </a:t>
            </a:r>
            <a:r>
              <a:rPr lang="ru-RU" sz="5400" dirty="0" err="1" smtClean="0"/>
              <a:t>спортивних</a:t>
            </a:r>
            <a:r>
              <a:rPr lang="ru-RU" sz="5400" dirty="0" smtClean="0"/>
              <a:t> </a:t>
            </a:r>
            <a:r>
              <a:rPr lang="ru-RU" sz="5400" dirty="0" err="1" smtClean="0"/>
              <a:t>змагань</a:t>
            </a:r>
            <a:r>
              <a:rPr lang="ru-RU" sz="5400" dirty="0" smtClean="0"/>
              <a:t>, </a:t>
            </a:r>
            <a:r>
              <a:rPr lang="ru-RU" sz="5400" dirty="0" err="1" smtClean="0"/>
              <a:t>ігор</a:t>
            </a:r>
            <a:r>
              <a:rPr lang="ru-RU" sz="5400" dirty="0" smtClean="0"/>
              <a:t> та </a:t>
            </a:r>
            <a:r>
              <a:rPr lang="ru-RU" sz="5400" dirty="0" err="1" smtClean="0"/>
              <a:t>розваг</a:t>
            </a:r>
            <a:r>
              <a:rPr lang="ru-RU" sz="5400" dirty="0" smtClean="0"/>
              <a:t>.</a:t>
            </a:r>
            <a:endParaRPr lang="ru-RU" sz="5400" dirty="0"/>
          </a:p>
        </p:txBody>
      </p:sp>
    </p:spTree>
    <p:extLst>
      <p:ext uri="{BB962C8B-B14F-4D97-AF65-F5344CB8AC3E}">
        <p14:creationId xmlns="" xmlns:p14="http://schemas.microsoft.com/office/powerpoint/2010/main" val="2685759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561">
        <p14:ferris dir="l"/>
      </p:transition>
    </mc:Choice>
    <mc:Fallback>
      <p:transition spd="slow" advTm="656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uk-UA" sz="6600" dirty="0" smtClean="0"/>
              <a:t>План спортмайданчика</a:t>
            </a:r>
            <a:endParaRPr lang="ru-RU" sz="66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8508475" cy="41764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682303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Tm="3029">
        <p14:vortex dir="r"/>
      </p:transition>
    </mc:Choice>
    <mc:Fallback>
      <p:transition spd="slow" advTm="30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13792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uk-UA" sz="6600" dirty="0"/>
              <a:t>Зони спортмайданчика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3" y="4653136"/>
            <a:ext cx="8309461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4429000" y="7317432"/>
            <a:ext cx="864096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66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57200" y="3140968"/>
            <a:ext cx="8229600" cy="3183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18864" y="1829544"/>
            <a:ext cx="8229600" cy="3183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dirty="0" smtClean="0"/>
              <a:t>Територія спортмайданчика поділена на зону часткової реконструкції та зону повної модернізації.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249833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 advTm="7319">
        <p14:honeycomb/>
      </p:transition>
    </mc:Choice>
    <mc:Fallback>
      <p:transition spd="slow" advTm="73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6600" dirty="0" smtClean="0"/>
              <a:t>Загальний вид</a:t>
            </a:r>
            <a:br>
              <a:rPr lang="uk-UA" sz="6600" dirty="0" smtClean="0"/>
            </a:br>
            <a:r>
              <a:rPr lang="uk-UA" sz="6600" dirty="0" smtClean="0"/>
              <a:t>спортмайданчика</a:t>
            </a:r>
            <a:endParaRPr lang="ru-RU" sz="6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77713"/>
            <a:ext cx="8229600" cy="3587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0194221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3017">
        <p:randomBar dir="vert"/>
      </p:transition>
    </mc:Choice>
    <mc:Fallback>
      <p:transition spd="slow" advTm="3017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/>
              <a:t>Пропозиція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1340768"/>
            <a:ext cx="8363272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/>
              <a:t>Пропонуємо 3 види модернізації спортмайданчика</a:t>
            </a:r>
            <a:r>
              <a:rPr lang="ru-RU" sz="1800" b="1" dirty="0"/>
              <a:t>: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/>
              <a:t>При </a:t>
            </a:r>
            <a:r>
              <a:rPr lang="ru-RU" sz="1800" b="1" dirty="0" err="1"/>
              <a:t>достатній</a:t>
            </a:r>
            <a:r>
              <a:rPr lang="ru-RU" sz="1800" b="1" dirty="0"/>
              <a:t> </a:t>
            </a:r>
            <a:r>
              <a:rPr lang="ru-RU" sz="1800" b="1" dirty="0" err="1"/>
              <a:t>кількості</a:t>
            </a:r>
            <a:r>
              <a:rPr lang="ru-RU" sz="1800" b="1" dirty="0"/>
              <a:t> </a:t>
            </a:r>
            <a:r>
              <a:rPr lang="ru-RU" sz="1800" b="1" dirty="0" err="1"/>
              <a:t>матеріальних</a:t>
            </a:r>
            <a:r>
              <a:rPr lang="ru-RU" sz="1800" b="1" dirty="0"/>
              <a:t> </a:t>
            </a:r>
            <a:r>
              <a:rPr lang="ru-RU" sz="1800" b="1" dirty="0" err="1"/>
              <a:t>засобів</a:t>
            </a:r>
            <a:r>
              <a:rPr lang="ru-RU" sz="1800" b="1" dirty="0" smtClean="0"/>
              <a:t>:</a:t>
            </a:r>
          </a:p>
          <a:p>
            <a:pPr marL="0" indent="0">
              <a:buNone/>
            </a:pPr>
            <a:r>
              <a:rPr lang="ru-RU" sz="1800" b="1" dirty="0" smtClean="0"/>
              <a:t>1. </a:t>
            </a:r>
            <a:r>
              <a:rPr lang="ru-RU" sz="1800" b="1" dirty="0" err="1" smtClean="0"/>
              <a:t>Клас</a:t>
            </a:r>
            <a:r>
              <a:rPr lang="ru-RU" sz="1800" b="1" dirty="0" smtClean="0"/>
              <a:t> - А. «</a:t>
            </a:r>
            <a:r>
              <a:rPr lang="ru-RU" sz="1800" b="1" dirty="0" err="1" smtClean="0"/>
              <a:t>Євростандарт</a:t>
            </a:r>
            <a:r>
              <a:rPr lang="ru-RU" sz="1800" b="1" dirty="0" smtClean="0"/>
              <a:t>». </a:t>
            </a:r>
          </a:p>
          <a:p>
            <a:pPr marL="0" indent="0">
              <a:buNone/>
            </a:pPr>
            <a:r>
              <a:rPr lang="ru-RU" sz="1800" dirty="0" smtClean="0"/>
              <a:t>    1.1. </a:t>
            </a:r>
            <a:r>
              <a:rPr lang="ru-RU" sz="1800" dirty="0" err="1"/>
              <a:t>Спеціалізоване</a:t>
            </a:r>
            <a:r>
              <a:rPr lang="ru-RU" sz="1800" dirty="0"/>
              <a:t> </a:t>
            </a:r>
            <a:r>
              <a:rPr lang="ru-RU" sz="1800" dirty="0" err="1"/>
              <a:t>покупне</a:t>
            </a:r>
            <a:r>
              <a:rPr lang="ru-RU" sz="1800" dirty="0"/>
              <a:t> </a:t>
            </a:r>
            <a:r>
              <a:rPr lang="ru-RU" sz="1800" dirty="0" err="1"/>
              <a:t>обладнання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    1.2. </a:t>
            </a:r>
            <a:r>
              <a:rPr lang="ru-RU" sz="1800" dirty="0" err="1" smtClean="0"/>
              <a:t>Установлення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фахівцями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dirty="0"/>
              <a:t>При </a:t>
            </a:r>
            <a:r>
              <a:rPr lang="ru-RU" sz="1800" b="1" dirty="0" err="1"/>
              <a:t>недостатній</a:t>
            </a:r>
            <a:r>
              <a:rPr lang="ru-RU" sz="1800" b="1" dirty="0"/>
              <a:t> </a:t>
            </a:r>
            <a:r>
              <a:rPr lang="ru-RU" sz="1800" b="1" dirty="0" err="1"/>
              <a:t>кількості</a:t>
            </a:r>
            <a:r>
              <a:rPr lang="ru-RU" sz="1800" b="1" dirty="0"/>
              <a:t> </a:t>
            </a:r>
            <a:r>
              <a:rPr lang="ru-RU" sz="1800" b="1" dirty="0" err="1"/>
              <a:t>матеріальних</a:t>
            </a:r>
            <a:r>
              <a:rPr lang="ru-RU" sz="1800" b="1" dirty="0"/>
              <a:t> </a:t>
            </a:r>
            <a:r>
              <a:rPr lang="ru-RU" sz="1800" b="1" dirty="0" err="1"/>
              <a:t>засобів</a:t>
            </a:r>
            <a:r>
              <a:rPr lang="ru-RU" sz="1800" b="1" dirty="0"/>
              <a:t>:</a:t>
            </a:r>
          </a:p>
          <a:p>
            <a:pPr marL="0" indent="0">
              <a:buNone/>
            </a:pPr>
            <a:r>
              <a:rPr lang="ru-RU" sz="1800" b="1" dirty="0" smtClean="0"/>
              <a:t>2. </a:t>
            </a:r>
            <a:r>
              <a:rPr lang="ru-RU" sz="1800" b="1" dirty="0" err="1" smtClean="0"/>
              <a:t>Клас</a:t>
            </a:r>
            <a:r>
              <a:rPr lang="ru-RU" sz="1800" b="1" dirty="0" smtClean="0"/>
              <a:t> - Б. «</a:t>
            </a:r>
            <a:r>
              <a:rPr lang="ru-RU" sz="1800" b="1" dirty="0" err="1" smtClean="0"/>
              <a:t>Економ</a:t>
            </a:r>
            <a:r>
              <a:rPr lang="ru-RU" sz="1800" b="1" dirty="0" smtClean="0"/>
              <a:t>». </a:t>
            </a:r>
          </a:p>
          <a:p>
            <a:pPr marL="0" indent="0">
              <a:buNone/>
            </a:pPr>
            <a:r>
              <a:rPr lang="ru-RU" sz="1800" dirty="0" smtClean="0"/>
              <a:t>2.1.  </a:t>
            </a:r>
            <a:r>
              <a:rPr lang="ru-RU" sz="1800" dirty="0" err="1" smtClean="0"/>
              <a:t>Придбання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матеріалів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будівництва</a:t>
            </a:r>
            <a:r>
              <a:rPr lang="ru-RU" sz="1800" dirty="0" smtClean="0"/>
              <a:t> спортивного </a:t>
            </a:r>
            <a:r>
              <a:rPr lang="ru-RU" sz="1800" dirty="0" err="1" smtClean="0"/>
              <a:t>обладнання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 2.2.  </a:t>
            </a:r>
            <a:r>
              <a:rPr lang="ru-RU" sz="1800" dirty="0" err="1" smtClean="0"/>
              <a:t>Установлення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власними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зусиллями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dirty="0"/>
              <a:t>При </a:t>
            </a:r>
            <a:r>
              <a:rPr lang="ru-RU" sz="1800" b="1" dirty="0" err="1"/>
              <a:t>обмеженій</a:t>
            </a:r>
            <a:r>
              <a:rPr lang="ru-RU" sz="1800" b="1" dirty="0"/>
              <a:t> </a:t>
            </a:r>
            <a:r>
              <a:rPr lang="ru-RU" sz="1800" b="1" dirty="0" err="1"/>
              <a:t>кількості</a:t>
            </a:r>
            <a:r>
              <a:rPr lang="ru-RU" sz="1800" b="1" dirty="0"/>
              <a:t> </a:t>
            </a:r>
            <a:r>
              <a:rPr lang="ru-RU" sz="1800" b="1" dirty="0" err="1"/>
              <a:t>зібраних</a:t>
            </a:r>
            <a:r>
              <a:rPr lang="ru-RU" sz="1800" b="1" dirty="0"/>
              <a:t> </a:t>
            </a:r>
            <a:r>
              <a:rPr lang="ru-RU" sz="1800" b="1" dirty="0" err="1"/>
              <a:t>коштів</a:t>
            </a:r>
            <a:r>
              <a:rPr lang="ru-RU" sz="1800" b="1" dirty="0"/>
              <a:t> і </a:t>
            </a:r>
            <a:r>
              <a:rPr lang="ru-RU" sz="1800" b="1" dirty="0" err="1"/>
              <a:t>матеріалів</a:t>
            </a:r>
            <a:r>
              <a:rPr lang="ru-RU" sz="1800" b="1" dirty="0"/>
              <a:t>: </a:t>
            </a:r>
          </a:p>
          <a:p>
            <a:pPr marL="0" indent="0">
              <a:buNone/>
            </a:pPr>
            <a:r>
              <a:rPr lang="ru-RU" sz="1800" b="1" dirty="0" smtClean="0"/>
              <a:t>3. </a:t>
            </a:r>
            <a:r>
              <a:rPr lang="ru-RU" sz="1800" b="1" dirty="0" err="1" smtClean="0"/>
              <a:t>Клас</a:t>
            </a:r>
            <a:r>
              <a:rPr lang="ru-RU" sz="1800" b="1" dirty="0" smtClean="0"/>
              <a:t> - В. «</a:t>
            </a:r>
            <a:r>
              <a:rPr lang="ru-RU" sz="1800" b="1" dirty="0" err="1" smtClean="0"/>
              <a:t>Мінімум</a:t>
            </a:r>
            <a:r>
              <a:rPr lang="ru-RU" sz="1800" b="1" dirty="0" smtClean="0"/>
              <a:t>». </a:t>
            </a:r>
          </a:p>
          <a:p>
            <a:pPr marL="0" indent="0">
              <a:buNone/>
            </a:pPr>
            <a:r>
              <a:rPr lang="ru-RU" sz="1800" dirty="0" smtClean="0"/>
              <a:t>3.1.  </a:t>
            </a:r>
            <a:r>
              <a:rPr lang="ru-RU" sz="1800" dirty="0" err="1" smtClean="0"/>
              <a:t>Придбання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матеріалів</a:t>
            </a:r>
            <a:r>
              <a:rPr lang="ru-RU" sz="1800" dirty="0" smtClean="0"/>
              <a:t> демонтажу, </a:t>
            </a:r>
            <a:r>
              <a:rPr lang="ru-RU" sz="1800" dirty="0" err="1" smtClean="0"/>
              <a:t>некондиції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 3.2.  </a:t>
            </a:r>
            <a:r>
              <a:rPr lang="ru-RU" sz="1800" dirty="0" err="1" smtClean="0"/>
              <a:t>Установлення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власними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зусиллями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uk-UA" sz="2000" b="1" dirty="0" smtClean="0"/>
              <a:t>Реконструкція здійснюється відповідно до зібраної матеріальної бази.</a:t>
            </a:r>
            <a:endParaRPr lang="ru-RU" sz="2000" b="1" dirty="0" smtClean="0"/>
          </a:p>
          <a:p>
            <a:pPr marL="0" indent="0">
              <a:buNone/>
            </a:pPr>
            <a:endParaRPr lang="ru-RU" sz="1900" dirty="0" smtClean="0"/>
          </a:p>
          <a:p>
            <a:endParaRPr lang="ru-RU" sz="1900" dirty="0"/>
          </a:p>
        </p:txBody>
      </p:sp>
    </p:spTree>
    <p:extLst>
      <p:ext uri="{BB962C8B-B14F-4D97-AF65-F5344CB8AC3E}">
        <p14:creationId xmlns="" xmlns:p14="http://schemas.microsoft.com/office/powerpoint/2010/main" val="2041678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3893"/>
    </mc:Choice>
    <mc:Fallback>
      <p:transition spd="slow" advTm="2389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/>
              <a:t>Модернізація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dirty="0" err="1" smtClean="0"/>
              <a:t>Додати</a:t>
            </a:r>
            <a:r>
              <a:rPr lang="ru-RU" dirty="0" smtClean="0"/>
              <a:t> </a:t>
            </a:r>
            <a:r>
              <a:rPr lang="ru-RU" dirty="0" err="1"/>
              <a:t>спортивне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а) </a:t>
            </a:r>
            <a:r>
              <a:rPr lang="ru-RU" dirty="0" err="1"/>
              <a:t>Баскетбольні</a:t>
            </a:r>
            <a:r>
              <a:rPr lang="ru-RU" dirty="0"/>
              <a:t> </a:t>
            </a:r>
            <a:r>
              <a:rPr lang="ru-RU" dirty="0" err="1"/>
              <a:t>стійки</a:t>
            </a:r>
            <a:r>
              <a:rPr lang="ru-RU" dirty="0"/>
              <a:t> - 3 штуки.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б</a:t>
            </a:r>
            <a:r>
              <a:rPr lang="ru-RU" dirty="0"/>
              <a:t>) </a:t>
            </a:r>
            <a:r>
              <a:rPr lang="ru-RU" dirty="0" err="1"/>
              <a:t>Тенісні</a:t>
            </a:r>
            <a:r>
              <a:rPr lang="ru-RU" dirty="0"/>
              <a:t> </a:t>
            </a:r>
            <a:r>
              <a:rPr lang="ru-RU" dirty="0" err="1"/>
              <a:t>столи</a:t>
            </a:r>
            <a:r>
              <a:rPr lang="ru-RU" dirty="0"/>
              <a:t> – </a:t>
            </a:r>
            <a:r>
              <a:rPr lang="ru-RU" dirty="0" smtClean="0"/>
              <a:t>2 </a:t>
            </a:r>
            <a:r>
              <a:rPr lang="ru-RU" dirty="0"/>
              <a:t>штуки.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в</a:t>
            </a:r>
            <a:r>
              <a:rPr lang="ru-RU" dirty="0"/>
              <a:t>) </a:t>
            </a:r>
            <a:r>
              <a:rPr lang="ru-RU" dirty="0" err="1"/>
              <a:t>гірку</a:t>
            </a:r>
            <a:r>
              <a:rPr lang="ru-RU" dirty="0"/>
              <a:t> «</a:t>
            </a:r>
            <a:r>
              <a:rPr lang="ru-RU" dirty="0" err="1"/>
              <a:t>Альпініст</a:t>
            </a:r>
            <a:r>
              <a:rPr lang="ru-RU" dirty="0"/>
              <a:t>».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г</a:t>
            </a:r>
            <a:r>
              <a:rPr lang="ru-RU" dirty="0"/>
              <a:t>) Штангу з </a:t>
            </a:r>
            <a:r>
              <a:rPr lang="ru-RU" dirty="0" err="1"/>
              <a:t>покришок</a:t>
            </a:r>
            <a:r>
              <a:rPr lang="ru-RU" dirty="0"/>
              <a:t> - 1 штуку.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д</a:t>
            </a:r>
            <a:r>
              <a:rPr lang="ru-RU" dirty="0"/>
              <a:t>) </a:t>
            </a:r>
            <a:r>
              <a:rPr lang="ru-RU" dirty="0" err="1"/>
              <a:t>Шахові</a:t>
            </a:r>
            <a:r>
              <a:rPr lang="ru-RU" dirty="0"/>
              <a:t> </a:t>
            </a:r>
            <a:r>
              <a:rPr lang="ru-RU" dirty="0" err="1"/>
              <a:t>столи</a:t>
            </a:r>
            <a:r>
              <a:rPr lang="ru-RU" dirty="0"/>
              <a:t> - 2 штуки.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баскетбольні</a:t>
            </a:r>
            <a:r>
              <a:rPr lang="ru-RU" dirty="0"/>
              <a:t> </a:t>
            </a:r>
            <a:r>
              <a:rPr lang="ru-RU" dirty="0" err="1"/>
              <a:t>щити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/>
              <a:t>Встановити</a:t>
            </a:r>
            <a:r>
              <a:rPr lang="ru-RU" dirty="0"/>
              <a:t> лавочки </a:t>
            </a:r>
            <a:r>
              <a:rPr lang="ru-RU" dirty="0" err="1"/>
              <a:t>вздовж</a:t>
            </a:r>
            <a:r>
              <a:rPr lang="ru-RU" dirty="0"/>
              <a:t> </a:t>
            </a:r>
            <a:r>
              <a:rPr lang="ru-RU" dirty="0" err="1" smtClean="0"/>
              <a:t>майданчика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Зробити</a:t>
            </a:r>
            <a:r>
              <a:rPr lang="ru-RU" dirty="0"/>
              <a:t> вело </a:t>
            </a:r>
            <a:r>
              <a:rPr lang="ru-RU" dirty="0" err="1"/>
              <a:t>паркінг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реконструкцію</a:t>
            </a:r>
            <a:r>
              <a:rPr lang="ru-RU" dirty="0"/>
              <a:t> </a:t>
            </a:r>
            <a:r>
              <a:rPr lang="ru-RU" dirty="0" err="1"/>
              <a:t>існуючого</a:t>
            </a:r>
            <a:r>
              <a:rPr lang="ru-RU" dirty="0"/>
              <a:t> </a:t>
            </a:r>
            <a:r>
              <a:rPr lang="ru-RU" dirty="0" smtClean="0"/>
              <a:t>спорт</a:t>
            </a:r>
            <a:r>
              <a:rPr lang="en-US" dirty="0"/>
              <a:t>.</a:t>
            </a:r>
            <a:r>
              <a:rPr lang="ru-RU" dirty="0" smtClean="0"/>
              <a:t> </a:t>
            </a:r>
            <a:r>
              <a:rPr lang="ru-RU" dirty="0" err="1"/>
              <a:t>обладнання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Провести </a:t>
            </a:r>
            <a:r>
              <a:rPr lang="ru-RU" dirty="0" err="1"/>
              <a:t>фарбування</a:t>
            </a:r>
            <a:r>
              <a:rPr lang="ru-RU" dirty="0"/>
              <a:t> </a:t>
            </a:r>
            <a:r>
              <a:rPr lang="ru-RU" dirty="0" smtClean="0"/>
              <a:t>спорт. </a:t>
            </a:r>
            <a:r>
              <a:rPr lang="ru-RU" dirty="0" err="1" smtClean="0"/>
              <a:t>обладнання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7</a:t>
            </a:r>
            <a:r>
              <a:rPr lang="ru-RU" dirty="0"/>
              <a:t>)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розмітку</a:t>
            </a:r>
            <a:r>
              <a:rPr lang="ru-RU" dirty="0"/>
              <a:t> </a:t>
            </a:r>
            <a:r>
              <a:rPr lang="ru-RU" dirty="0" err="1"/>
              <a:t>бігових</a:t>
            </a:r>
            <a:r>
              <a:rPr lang="ru-RU" dirty="0"/>
              <a:t> </a:t>
            </a:r>
            <a:r>
              <a:rPr lang="ru-RU" dirty="0" err="1"/>
              <a:t>смуг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723718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6628"/>
    </mc:Choice>
    <mc:Fallback>
      <p:transition spd="slow" advTm="2662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6000" dirty="0" smtClean="0"/>
              <a:t>Додаткове обладнання</a:t>
            </a:r>
            <a:endParaRPr lang="ru-RU" sz="6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8136904" cy="57524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0090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268"/>
    </mc:Choice>
    <mc:Fallback>
      <p:transition spd="slow" advTm="326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6000" dirty="0" smtClean="0"/>
              <a:t>Додаткове обладнання</a:t>
            </a:r>
            <a:endParaRPr lang="ru-RU" sz="6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49704"/>
            <a:ext cx="4104456" cy="5519656"/>
          </a:xfrm>
          <a:prstGeom prst="rect">
            <a:avLst/>
          </a:prstGeom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004048" y="2996952"/>
            <a:ext cx="3888432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 smtClean="0"/>
              <a:t>«</a:t>
            </a:r>
            <a:r>
              <a:rPr lang="uk-UA" sz="3600" b="1" dirty="0" err="1" smtClean="0"/>
              <a:t>Євростандарт</a:t>
            </a:r>
            <a:r>
              <a:rPr lang="uk-UA" sz="3600" b="1" dirty="0" smtClean="0"/>
              <a:t>»</a:t>
            </a:r>
          </a:p>
          <a:p>
            <a:pPr marL="0" indent="0">
              <a:buNone/>
            </a:pPr>
            <a:r>
              <a:rPr lang="uk-UA" sz="3600" b="1" dirty="0" smtClean="0"/>
              <a:t>- клас А</a:t>
            </a:r>
          </a:p>
        </p:txBody>
      </p:sp>
    </p:spTree>
    <p:extLst>
      <p:ext uri="{BB962C8B-B14F-4D97-AF65-F5344CB8AC3E}">
        <p14:creationId xmlns="" xmlns:p14="http://schemas.microsoft.com/office/powerpoint/2010/main" val="4291662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5415"/>
    </mc:Choice>
    <mc:Fallback>
      <p:transition spd="slow" advTm="5415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64904"/>
            <a:ext cx="8496944" cy="1872208"/>
          </a:xfrm>
        </p:spPr>
        <p:txBody>
          <a:bodyPr>
            <a:noAutofit/>
          </a:bodyPr>
          <a:lstStyle/>
          <a:p>
            <a:pPr algn="ctr"/>
            <a:r>
              <a:rPr lang="uk-UA" sz="13000" dirty="0" smtClean="0"/>
              <a:t>Калькуляція</a:t>
            </a:r>
            <a:endParaRPr lang="ru-RU" sz="1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7029400"/>
            <a:ext cx="8229600" cy="43891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89390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Tm="1355">
        <p14:ripple/>
      </p:transition>
    </mc:Choice>
    <mc:Fallback>
      <p:transition spd="slow" advTm="13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0552" y="443711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920880" cy="1923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508274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4140"/>
    </mc:Choice>
    <mc:Fallback>
      <p:transition advTm="4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93912 L 0 -2.0113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2600" y="332656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/>
              <a:t>При </a:t>
            </a:r>
            <a:r>
              <a:rPr lang="ru-RU" sz="3600" dirty="0" err="1"/>
              <a:t>підрахунках</a:t>
            </a:r>
            <a:r>
              <a:rPr lang="ru-RU" sz="3600" dirty="0"/>
              <a:t> </a:t>
            </a:r>
            <a:r>
              <a:rPr lang="ru-RU" sz="3600" dirty="0" err="1"/>
              <a:t>вартості</a:t>
            </a:r>
            <a:r>
              <a:rPr lang="ru-RU" sz="3600" dirty="0"/>
              <a:t> </a:t>
            </a:r>
            <a:r>
              <a:rPr lang="ru-RU" sz="3600" dirty="0" err="1"/>
              <a:t>об’єктів</a:t>
            </a:r>
            <a:r>
              <a:rPr lang="ru-RU" sz="3600" dirty="0"/>
              <a:t> </a:t>
            </a:r>
            <a:r>
              <a:rPr lang="ru-RU" sz="3600" dirty="0" err="1"/>
              <a:t>спортмайданчику</a:t>
            </a:r>
            <a:r>
              <a:rPr lang="ru-RU" sz="3600" dirty="0"/>
              <a:t> </a:t>
            </a:r>
            <a:r>
              <a:rPr lang="ru-RU" sz="3600" dirty="0" err="1"/>
              <a:t>враховувалась</a:t>
            </a:r>
            <a:r>
              <a:rPr lang="ru-RU" sz="3600" dirty="0"/>
              <a:t> </a:t>
            </a:r>
            <a:r>
              <a:rPr lang="ru-RU" sz="3600" dirty="0" err="1"/>
              <a:t>ціна</a:t>
            </a:r>
            <a:r>
              <a:rPr lang="ru-RU" sz="3600" dirty="0"/>
              <a:t> </a:t>
            </a:r>
            <a:r>
              <a:rPr lang="ru-RU" sz="3600" dirty="0" err="1"/>
              <a:t>матеріалів</a:t>
            </a:r>
            <a:r>
              <a:rPr lang="ru-RU" sz="3600" dirty="0"/>
              <a:t> без </a:t>
            </a:r>
            <a:r>
              <a:rPr lang="ru-RU" sz="3600" dirty="0" err="1"/>
              <a:t>виконання</a:t>
            </a:r>
            <a:r>
              <a:rPr lang="ru-RU" sz="3600" dirty="0"/>
              <a:t> </a:t>
            </a:r>
            <a:r>
              <a:rPr lang="ru-RU" sz="3600" dirty="0" err="1"/>
              <a:t>монтажних</a:t>
            </a:r>
            <a:r>
              <a:rPr lang="ru-RU" sz="3600" dirty="0"/>
              <a:t> і лако-фарбувальних </a:t>
            </a:r>
            <a:r>
              <a:rPr lang="ru-RU" sz="3600" dirty="0" err="1"/>
              <a:t>робіт</a:t>
            </a:r>
            <a:r>
              <a:rPr lang="ru-RU" sz="3600" dirty="0"/>
              <a:t>, </a:t>
            </a:r>
            <a:r>
              <a:rPr lang="ru-RU" sz="3600" dirty="0" err="1"/>
              <a:t>вартості</a:t>
            </a:r>
            <a:r>
              <a:rPr lang="ru-RU" sz="3600" dirty="0"/>
              <a:t> оплати </a:t>
            </a:r>
            <a:r>
              <a:rPr lang="ru-RU" sz="3600" dirty="0" err="1"/>
              <a:t>праці</a:t>
            </a:r>
            <a:r>
              <a:rPr lang="ru-RU" sz="3600" dirty="0"/>
              <a:t> та </a:t>
            </a:r>
            <a:r>
              <a:rPr lang="ru-RU" sz="3600" dirty="0" err="1"/>
              <a:t>товаротранспортних</a:t>
            </a:r>
            <a:r>
              <a:rPr lang="ru-RU" sz="3600" dirty="0"/>
              <a:t> </a:t>
            </a:r>
            <a:r>
              <a:rPr lang="ru-RU" sz="3600" dirty="0" err="1"/>
              <a:t>послуг</a:t>
            </a:r>
            <a:r>
              <a:rPr lang="ru-RU" sz="3600" dirty="0"/>
              <a:t>.</a:t>
            </a:r>
          </a:p>
          <a:p>
            <a:r>
              <a:rPr lang="uk-UA" sz="3600" dirty="0"/>
              <a:t>Калькуляція обладнання «Економ» класу становить 40-50</a:t>
            </a:r>
            <a:r>
              <a:rPr lang="ru-RU" sz="3600" dirty="0">
                <a:cs typeface="Times New Roman" pitchFamily="18" charset="0"/>
              </a:rPr>
              <a:t>% в</a:t>
            </a:r>
            <a:r>
              <a:rPr lang="uk-UA" sz="3600" dirty="0" err="1">
                <a:cs typeface="Times New Roman" pitchFamily="18" charset="0"/>
              </a:rPr>
              <a:t>ід</a:t>
            </a:r>
            <a:r>
              <a:rPr lang="uk-UA" sz="3600" dirty="0">
                <a:cs typeface="Times New Roman" pitchFamily="18" charset="0"/>
              </a:rPr>
              <a:t> вартості класу «</a:t>
            </a:r>
            <a:r>
              <a:rPr lang="uk-UA" sz="3600" dirty="0" err="1">
                <a:cs typeface="Times New Roman" pitchFamily="18" charset="0"/>
              </a:rPr>
              <a:t>Євростандарт</a:t>
            </a:r>
            <a:r>
              <a:rPr lang="uk-UA" sz="3600" dirty="0" smtClean="0">
                <a:cs typeface="Times New Roman" pitchFamily="18" charset="0"/>
              </a:rPr>
              <a:t>».</a:t>
            </a:r>
            <a:endParaRPr lang="uk-UA" sz="3600" dirty="0"/>
          </a:p>
          <a:p>
            <a:r>
              <a:rPr lang="uk-UA" sz="3600" dirty="0" smtClean="0"/>
              <a:t>Загальна вартість модернізації спортмайданчика «Економ» класу становить 12920 грн.</a:t>
            </a:r>
          </a:p>
        </p:txBody>
      </p:sp>
    </p:spTree>
    <p:extLst>
      <p:ext uri="{BB962C8B-B14F-4D97-AF65-F5344CB8AC3E}">
        <p14:creationId xmlns="" xmlns:p14="http://schemas.microsoft.com/office/powerpoint/2010/main" val="940395719"/>
      </p:ext>
    </p:extLst>
  </p:cSld>
  <p:clrMapOvr>
    <a:masterClrMapping/>
  </p:clrMapOvr>
  <p:transition spd="slow" advTm="29148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8000" dirty="0" smtClean="0"/>
              <a:t>План реалізації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35480"/>
            <a:ext cx="8640960" cy="43891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b="1" dirty="0" smtClean="0"/>
              <a:t>План реконструкції здійснюється: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1.  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і </a:t>
            </a:r>
            <a:r>
              <a:rPr lang="ru-RU" dirty="0" err="1"/>
              <a:t>школярів</a:t>
            </a:r>
            <a:r>
              <a:rPr lang="ru-RU" dirty="0"/>
              <a:t> ЗОШ № 57 (</a:t>
            </a:r>
            <a:r>
              <a:rPr lang="ru-RU" dirty="0" err="1"/>
              <a:t>матеріальна</a:t>
            </a:r>
            <a:r>
              <a:rPr lang="ru-RU" dirty="0"/>
              <a:t> </a:t>
            </a:r>
            <a:r>
              <a:rPr lang="ru-RU" dirty="0" smtClean="0"/>
              <a:t>і   </a:t>
            </a:r>
            <a:r>
              <a:rPr lang="ru-RU" dirty="0" err="1" smtClean="0">
                <a:solidFill>
                  <a:schemeClr val="bg1"/>
                </a:solidFill>
              </a:rPr>
              <a:t>дід</a:t>
            </a:r>
            <a:r>
              <a:rPr lang="ru-RU" dirty="0" err="1" smtClean="0"/>
              <a:t>фізична</a:t>
            </a:r>
            <a:r>
              <a:rPr lang="ru-RU" dirty="0" smtClean="0"/>
              <a:t> </a:t>
            </a:r>
            <a:r>
              <a:rPr lang="ru-RU" dirty="0"/>
              <a:t>участь).</a:t>
            </a:r>
          </a:p>
          <a:p>
            <a:pPr marL="0" indent="0">
              <a:buNone/>
            </a:pPr>
            <a:r>
              <a:rPr lang="ru-RU" dirty="0" smtClean="0"/>
              <a:t>2.  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мешканців</a:t>
            </a:r>
            <a:r>
              <a:rPr lang="ru-RU" dirty="0"/>
              <a:t> району «</a:t>
            </a: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Побут</a:t>
            </a:r>
            <a:r>
              <a:rPr lang="ru-RU" dirty="0"/>
              <a:t>» (</a:t>
            </a:r>
            <a:r>
              <a:rPr lang="ru-RU" dirty="0" err="1"/>
              <a:t>матеріальна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err="1" smtClean="0">
                <a:solidFill>
                  <a:schemeClr val="bg1"/>
                </a:solidFill>
              </a:rPr>
              <a:t>ррі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фізична</a:t>
            </a:r>
            <a:r>
              <a:rPr lang="ru-RU" dirty="0" smtClean="0"/>
              <a:t> участь).</a:t>
            </a:r>
          </a:p>
          <a:p>
            <a:pPr marL="0" indent="0">
              <a:buNone/>
            </a:pPr>
            <a:r>
              <a:rPr lang="ru-RU" dirty="0" smtClean="0"/>
              <a:t>3.  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підприємців</a:t>
            </a:r>
            <a:r>
              <a:rPr lang="ru-RU" dirty="0" smtClean="0"/>
              <a:t> м. </a:t>
            </a:r>
            <a:r>
              <a:rPr lang="ru-RU" dirty="0" err="1" smtClean="0"/>
              <a:t>Харкова</a:t>
            </a:r>
            <a:r>
              <a:rPr lang="ru-RU" dirty="0" smtClean="0"/>
              <a:t> (</a:t>
            </a:r>
            <a:r>
              <a:rPr lang="ru-RU" dirty="0" err="1" smtClean="0"/>
              <a:t>матеріальна</a:t>
            </a:r>
            <a:r>
              <a:rPr lang="ru-RU" dirty="0" smtClean="0"/>
              <a:t> участь).</a:t>
            </a:r>
          </a:p>
          <a:p>
            <a:pPr marL="0" indent="0">
              <a:buNone/>
            </a:pPr>
            <a:r>
              <a:rPr lang="ru-RU" dirty="0" smtClean="0"/>
              <a:t>4.  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шефів</a:t>
            </a:r>
            <a:r>
              <a:rPr lang="ru-RU" dirty="0"/>
              <a:t> ЗОШ №57 (</a:t>
            </a:r>
            <a:r>
              <a:rPr lang="ru-RU" dirty="0" err="1"/>
              <a:t>фізична</a:t>
            </a:r>
            <a:r>
              <a:rPr lang="ru-RU" dirty="0"/>
              <a:t> участь у 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 smtClean="0">
                <a:solidFill>
                  <a:prstClr val="white"/>
                </a:solidFill>
              </a:rPr>
              <a:t>дсд</a:t>
            </a:r>
            <a:r>
              <a:rPr lang="ru-RU" dirty="0" err="1" smtClean="0"/>
              <a:t>баскетбольних</a:t>
            </a:r>
            <a:r>
              <a:rPr lang="ru-RU" dirty="0" smtClean="0"/>
              <a:t> </a:t>
            </a:r>
            <a:r>
              <a:rPr lang="ru-RU" dirty="0" err="1"/>
              <a:t>стійок</a:t>
            </a:r>
            <a:r>
              <a:rPr lang="ru-RU" dirty="0"/>
              <a:t>, </a:t>
            </a:r>
            <a:r>
              <a:rPr lang="ru-RU" dirty="0" err="1"/>
              <a:t>тенісних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, лавок, </a:t>
            </a:r>
            <a:r>
              <a:rPr lang="ru-RU" dirty="0" err="1"/>
              <a:t>гірки</a:t>
            </a:r>
            <a:r>
              <a:rPr lang="ru-RU" dirty="0"/>
              <a:t> і т.д.).</a:t>
            </a:r>
          </a:p>
          <a:p>
            <a:pPr marL="0" indent="0">
              <a:buNone/>
            </a:pPr>
            <a:r>
              <a:rPr lang="ru-RU" dirty="0" smtClean="0"/>
              <a:t>5.  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металобаз</a:t>
            </a:r>
            <a:r>
              <a:rPr lang="ru-RU" dirty="0"/>
              <a:t> (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/>
              <a:t>металоконструкцій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smtClean="0"/>
              <a:t>6.   За </a:t>
            </a:r>
            <a:r>
              <a:rPr lang="ru-RU" dirty="0" err="1"/>
              <a:t>допомогою</a:t>
            </a:r>
            <a:r>
              <a:rPr lang="ru-RU" dirty="0"/>
              <a:t> СТО «</a:t>
            </a:r>
            <a:r>
              <a:rPr lang="ru-RU" dirty="0" err="1"/>
              <a:t>Шиномонтаж</a:t>
            </a:r>
            <a:r>
              <a:rPr lang="ru-RU" dirty="0"/>
              <a:t>» (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ррр</a:t>
            </a:r>
            <a:r>
              <a:rPr lang="ru-RU" dirty="0" err="1" smtClean="0"/>
              <a:t>автомобільних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prstClr val="white"/>
                </a:solidFill>
              </a:rPr>
              <a:t>дід</a:t>
            </a:r>
            <a:r>
              <a:rPr lang="ru-RU" dirty="0" err="1" smtClean="0"/>
              <a:t>покришок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smtClean="0"/>
              <a:t>7.    За </a:t>
            </a:r>
            <a:r>
              <a:rPr lang="ru-RU" dirty="0" err="1"/>
              <a:t>допомогою</a:t>
            </a:r>
            <a:r>
              <a:rPr lang="ru-RU" dirty="0"/>
              <a:t> ВАТ «</a:t>
            </a:r>
            <a:r>
              <a:rPr lang="ru-RU" dirty="0" err="1"/>
              <a:t>Харківдрев</a:t>
            </a:r>
            <a:r>
              <a:rPr lang="ru-RU" dirty="0" smtClean="0"/>
              <a:t>».(</a:t>
            </a:r>
            <a:r>
              <a:rPr lang="ru-RU" dirty="0" err="1" smtClean="0"/>
              <a:t>придбання</a:t>
            </a:r>
            <a:r>
              <a:rPr lang="ru-RU" dirty="0" smtClean="0"/>
              <a:t> </a:t>
            </a:r>
            <a:r>
              <a:rPr lang="ru-RU" dirty="0" err="1"/>
              <a:t>водостійкої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err="1" smtClean="0">
                <a:solidFill>
                  <a:schemeClr val="bg1"/>
                </a:solidFill>
              </a:rPr>
              <a:t>ооо</a:t>
            </a:r>
            <a:r>
              <a:rPr lang="ru-RU" dirty="0" err="1" smtClean="0"/>
              <a:t>ламінованої</a:t>
            </a:r>
            <a:r>
              <a:rPr lang="ru-RU" dirty="0" smtClean="0"/>
              <a:t> </a:t>
            </a:r>
            <a:r>
              <a:rPr lang="ru-RU" dirty="0" err="1"/>
              <a:t>фанери</a:t>
            </a:r>
            <a:r>
              <a:rPr lang="ru-RU" dirty="0"/>
              <a:t> для </a:t>
            </a:r>
            <a:r>
              <a:rPr lang="ru-RU" dirty="0" err="1"/>
              <a:t>баскетбольних</a:t>
            </a:r>
            <a:r>
              <a:rPr lang="ru-RU" dirty="0"/>
              <a:t> </a:t>
            </a:r>
            <a:r>
              <a:rPr lang="ru-RU" dirty="0" err="1" smtClean="0"/>
              <a:t>щитів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smtClean="0"/>
              <a:t>8.   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держ</a:t>
            </a:r>
            <a:r>
              <a:rPr lang="ru-RU" dirty="0"/>
              <a:t>. </a:t>
            </a:r>
            <a:r>
              <a:rPr lang="ru-RU" dirty="0" err="1"/>
              <a:t>адміністрації</a:t>
            </a:r>
            <a:r>
              <a:rPr lang="ru-RU" dirty="0"/>
              <a:t> </a:t>
            </a:r>
            <a:r>
              <a:rPr lang="ru-RU" dirty="0" err="1"/>
              <a:t>Ленінського</a:t>
            </a:r>
            <a:r>
              <a:rPr lang="ru-RU" dirty="0"/>
              <a:t> району</a:t>
            </a:r>
            <a:r>
              <a:rPr lang="ru-RU" dirty="0" smtClean="0"/>
              <a:t>.</a:t>
            </a:r>
          </a:p>
          <a:p>
            <a:pPr marL="514350" indent="-514350">
              <a:buAutoNum type="arabicPeriod" startAt="8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701254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6892">
        <p14:flythrough/>
      </p:transition>
    </mc:Choice>
    <mc:Fallback>
      <p:transition spd="slow" advTm="3689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/>
              <a:t>Висновок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75440"/>
            <a:ext cx="8291264" cy="4661872"/>
          </a:xfrm>
        </p:spPr>
        <p:txBody>
          <a:bodyPr>
            <a:noAutofit/>
          </a:bodyPr>
          <a:lstStyle/>
          <a:p>
            <a:r>
              <a:rPr lang="uk-UA" sz="3600" dirty="0" smtClean="0"/>
              <a:t>Модернізація спортмайданчика ЗОШ №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57</a:t>
            </a:r>
            <a:r>
              <a:rPr lang="uk-UA" sz="3600" dirty="0" smtClean="0"/>
              <a:t> – це актуальна ідея</a:t>
            </a:r>
            <a:r>
              <a:rPr lang="en-US" sz="3600" dirty="0" smtClean="0"/>
              <a:t> </a:t>
            </a:r>
            <a:r>
              <a:rPr lang="uk-UA" sz="3600" dirty="0" smtClean="0"/>
              <a:t>та активна громадська позиція. </a:t>
            </a:r>
          </a:p>
          <a:p>
            <a:r>
              <a:rPr lang="uk-UA" sz="3600" dirty="0" smtClean="0"/>
              <a:t>Це вирішення </a:t>
            </a:r>
            <a:r>
              <a:rPr lang="uk-UA" sz="3600" dirty="0" err="1" smtClean="0"/>
              <a:t>одніє</a:t>
            </a:r>
            <a:r>
              <a:rPr lang="ru-RU" sz="3600" dirty="0" smtClean="0"/>
              <a:t>ї з </a:t>
            </a:r>
            <a:r>
              <a:rPr lang="ru-RU" sz="3600" dirty="0" err="1" smtClean="0"/>
              <a:t>багатьох</a:t>
            </a:r>
            <a:r>
              <a:rPr lang="ru-RU" sz="3600" dirty="0" smtClean="0"/>
              <a:t> </a:t>
            </a:r>
            <a:r>
              <a:rPr lang="ru-RU" sz="3600" dirty="0" err="1" smtClean="0"/>
              <a:t>соціальних</a:t>
            </a:r>
            <a:r>
              <a:rPr lang="ru-RU" sz="3600" dirty="0" smtClean="0"/>
              <a:t> проблем </a:t>
            </a:r>
            <a:r>
              <a:rPr lang="ru-RU" sz="3600" dirty="0" err="1" smtClean="0"/>
              <a:t>дітей</a:t>
            </a:r>
            <a:r>
              <a:rPr lang="ru-RU" sz="3600" dirty="0" smtClean="0"/>
              <a:t> та </a:t>
            </a:r>
            <a:r>
              <a:rPr lang="ru-RU" sz="3600" dirty="0" err="1" smtClean="0"/>
              <a:t>молоді</a:t>
            </a:r>
            <a:r>
              <a:rPr lang="ru-RU" sz="3600" dirty="0" smtClean="0"/>
              <a:t>.</a:t>
            </a:r>
          </a:p>
          <a:p>
            <a:r>
              <a:rPr lang="uk-UA" sz="3600" dirty="0" smtClean="0"/>
              <a:t>Це тісні партнерські стосунки громади та школи.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97629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2819">
        <p14:switch dir="r"/>
      </p:transition>
    </mc:Choice>
    <mc:Fallback>
      <p:transition spd="slow" advTm="128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/>
              <a:t>Дякуємо за увагу!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101408"/>
            <a:ext cx="8291264" cy="4389120"/>
          </a:xfrm>
        </p:spPr>
        <p:txBody>
          <a:bodyPr>
            <a:noAutofit/>
          </a:bodyPr>
          <a:lstStyle/>
          <a:p>
            <a:endParaRPr lang="ru-RU" sz="2700" dirty="0"/>
          </a:p>
        </p:txBody>
      </p:sp>
    </p:spTree>
    <p:extLst>
      <p:ext uri="{BB962C8B-B14F-4D97-AF65-F5344CB8AC3E}">
        <p14:creationId xmlns="" xmlns:p14="http://schemas.microsoft.com/office/powerpoint/2010/main" val="199796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514">
        <p14:switch dir="r"/>
      </p:transition>
    </mc:Choice>
    <mc:Fallback>
      <p:transition spd="slow" advTm="35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1686</TotalTime>
  <Words>475</Words>
  <Application>Microsoft Office PowerPoint</Application>
  <PresentationFormat>Экран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Проект модернізації шкільного спортмайданчика ХЗОШ №57</vt:lpstr>
      <vt:lpstr>Мета</vt:lpstr>
      <vt:lpstr>Позіционування</vt:lpstr>
      <vt:lpstr>План спортмайданчика</vt:lpstr>
      <vt:lpstr>Зони спортмайданчика</vt:lpstr>
      <vt:lpstr>Загальний вид спортмайданчика</vt:lpstr>
      <vt:lpstr>Пропозиція</vt:lpstr>
      <vt:lpstr>Модернізація</vt:lpstr>
      <vt:lpstr>Додаткове обладнання</vt:lpstr>
      <vt:lpstr>Додаткове обладнання</vt:lpstr>
      <vt:lpstr>Калькуляція</vt:lpstr>
      <vt:lpstr>Слайд 12</vt:lpstr>
      <vt:lpstr>Слайд 13</vt:lpstr>
      <vt:lpstr>План реалізації</vt:lpstr>
      <vt:lpstr>Висновок</vt:lpstr>
      <vt:lpstr>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Home</cp:lastModifiedBy>
  <cp:revision>59</cp:revision>
  <cp:lastPrinted>2013-04-07T14:36:44Z</cp:lastPrinted>
  <dcterms:created xsi:type="dcterms:W3CDTF">2013-04-07T08:14:51Z</dcterms:created>
  <dcterms:modified xsi:type="dcterms:W3CDTF">2015-02-25T07:17:26Z</dcterms:modified>
</cp:coreProperties>
</file>